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260" y="-1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60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7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7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3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1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87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8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3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86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52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89F0-1951-48B7-8AC6-5F51E3DDC8ED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D5BA-C94B-4B38-912B-1CB77EAB36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6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 b="14157"/>
          <a:stretch/>
        </p:blipFill>
        <p:spPr>
          <a:xfrm>
            <a:off x="0" y="-55419"/>
            <a:ext cx="6878270" cy="159093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4601" y="308237"/>
            <a:ext cx="67485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子育て･教育無料相談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7084" y="3266788"/>
            <a:ext cx="605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+mn-ea"/>
              </a:rPr>
              <a:t>いじめ、不登校、非行、ひきこもりなど･･･イライラしたり、不安になったり悩みを抱えている皆さん、お気軽に相談してみませんか。不登校や集団活動になじみにくいお子さんに、自分のペースで参加していけるよう</a:t>
            </a:r>
            <a:r>
              <a:rPr kumimoji="1" lang="ja-JP" altLang="en-US" sz="1500">
                <a:latin typeface="+mn-ea"/>
              </a:rPr>
              <a:t>な支援等も</a:t>
            </a:r>
            <a:r>
              <a:rPr kumimoji="1" lang="ja-JP" altLang="en-US" sz="1500" dirty="0">
                <a:latin typeface="+mn-ea"/>
              </a:rPr>
              <a:t>行います。</a:t>
            </a:r>
            <a:r>
              <a:rPr lang="en-US" altLang="ja-JP" sz="1500" u="sng" dirty="0">
                <a:latin typeface="+mn-ea"/>
              </a:rPr>
              <a:t>※</a:t>
            </a:r>
            <a:r>
              <a:rPr lang="ja-JP" altLang="en-US" sz="1500" u="sng" dirty="0">
                <a:latin typeface="+mn-ea"/>
              </a:rPr>
              <a:t> 相談は秘密厳守で行います。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700" y="4465933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◎日時：毎月第１・第３金曜日　　</a:t>
            </a:r>
            <a:r>
              <a:rPr kumimoji="1" lang="en-US" altLang="ja-JP" b="1" dirty="0"/>
              <a:t>13</a:t>
            </a:r>
            <a:r>
              <a:rPr kumimoji="1" lang="ja-JP" altLang="en-US" b="1" dirty="0"/>
              <a:t>時 ～ </a:t>
            </a:r>
            <a:r>
              <a:rPr kumimoji="1" lang="en-US" altLang="ja-JP" b="1" dirty="0"/>
              <a:t>17</a:t>
            </a:r>
            <a:r>
              <a:rPr kumimoji="1" lang="ja-JP" altLang="en-US" b="1" dirty="0"/>
              <a:t>時まで</a:t>
            </a:r>
            <a:endParaRPr kumimoji="1" lang="en-US" altLang="ja-JP" b="1" dirty="0"/>
          </a:p>
          <a:p>
            <a:r>
              <a:rPr kumimoji="1" lang="ja-JP" altLang="en-US" sz="1600" dirty="0"/>
              <a:t>　　　　   </a:t>
            </a:r>
            <a:r>
              <a:rPr kumimoji="1" lang="en-US" altLang="ja-JP" sz="1400" dirty="0"/>
              <a:t>※</a:t>
            </a:r>
            <a:r>
              <a:rPr kumimoji="1" lang="ja-JP" altLang="en-US" sz="1400" dirty="0"/>
              <a:t>６月のみ、第２・第３金曜日に実施します。相談時間は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時間が　</a:t>
            </a:r>
            <a:endParaRPr kumimoji="1" lang="en-US" altLang="ja-JP" sz="1400" dirty="0"/>
          </a:p>
          <a:p>
            <a:r>
              <a:rPr lang="ja-JP" altLang="en-US" sz="1400" dirty="0"/>
              <a:t>　　　　　　  </a:t>
            </a:r>
            <a:r>
              <a:rPr kumimoji="1" lang="ja-JP" altLang="en-US" sz="1400" dirty="0"/>
              <a:t>目安です。</a:t>
            </a:r>
            <a:r>
              <a:rPr kumimoji="1" lang="ja-JP" altLang="en-US" sz="1400" b="1" u="sng" dirty="0"/>
              <a:t>事前にご予約をお願いします</a:t>
            </a:r>
            <a:r>
              <a:rPr kumimoji="1" lang="ja-JP" altLang="en-US" sz="1400" b="1" dirty="0"/>
              <a:t>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3699" y="5248169"/>
            <a:ext cx="64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◎場所：の</a:t>
            </a:r>
            <a:r>
              <a:rPr kumimoji="1" lang="ja-JP" altLang="en-US" b="1" dirty="0" err="1"/>
              <a:t>いち</a:t>
            </a:r>
            <a:r>
              <a:rPr kumimoji="1" lang="ja-JP" altLang="en-US" b="1" dirty="0"/>
              <a:t>ふれあいセンター　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階　相談室</a:t>
            </a:r>
            <a:endParaRPr kumimoji="1" lang="ja-JP" altLang="en-US" sz="16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3699" y="5769666"/>
            <a:ext cx="64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◎カウンセラー</a:t>
            </a:r>
            <a:r>
              <a:rPr kumimoji="1" lang="ja-JP" altLang="en-US" b="1"/>
              <a:t>：公認心理師</a:t>
            </a:r>
            <a:r>
              <a:rPr kumimoji="1" lang="ja-JP" altLang="en-US" b="1" dirty="0"/>
              <a:t>　影山  淳子 先生</a:t>
            </a:r>
            <a:endParaRPr kumimoji="1" lang="ja-JP" altLang="en-US" sz="1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9508" y="6327076"/>
            <a:ext cx="648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◎</a:t>
            </a:r>
            <a:r>
              <a:rPr kumimoji="1" lang="ja-JP" altLang="en-US" b="1" dirty="0"/>
              <a:t>対象：香南市在住または在勤・在学の方</a:t>
            </a:r>
            <a:endParaRPr lang="en-US" altLang="ja-JP" sz="2000" b="1" dirty="0"/>
          </a:p>
          <a:p>
            <a:r>
              <a:rPr lang="ja-JP" altLang="en-US" sz="2000" dirty="0"/>
              <a:t>　　　</a:t>
            </a:r>
            <a:r>
              <a:rPr lang="ja-JP" altLang="en-US" b="1" dirty="0"/>
              <a:t>   </a:t>
            </a:r>
            <a:r>
              <a:rPr lang="ja-JP" altLang="en-US" sz="1600" b="1" dirty="0"/>
              <a:t>お子様から大人の方まで、お気軽にご相談下さい。</a:t>
            </a:r>
            <a:endParaRPr lang="en-US" altLang="ja-JP" sz="1600" b="1" dirty="0"/>
          </a:p>
          <a:p>
            <a:r>
              <a:rPr lang="ja-JP" altLang="en-US" sz="1600" b="1" dirty="0"/>
              <a:t>　　　　</a:t>
            </a:r>
            <a:r>
              <a:rPr lang="ja-JP" altLang="en-US" sz="1600" dirty="0">
                <a:latin typeface="+mn-ea"/>
              </a:rPr>
              <a:t>  </a:t>
            </a:r>
            <a:r>
              <a:rPr lang="en-US" altLang="ja-JP" sz="1200" dirty="0">
                <a:latin typeface="+mn-ea"/>
              </a:rPr>
              <a:t>※</a:t>
            </a:r>
            <a:r>
              <a:rPr lang="ja-JP" altLang="en-US" sz="1200" dirty="0">
                <a:latin typeface="+mn-ea"/>
              </a:rPr>
              <a:t>小さなお子さん同伴の方も安心してご相談下さい。</a:t>
            </a:r>
            <a:r>
              <a:rPr lang="ja-JP" altLang="en-US" sz="1000" dirty="0">
                <a:latin typeface="+mn-ea"/>
              </a:rPr>
              <a:t>（事前にお知らせ下さい。）</a:t>
            </a:r>
            <a:endParaRPr lang="en-US" altLang="ja-JP" sz="1000" dirty="0">
              <a:latin typeface="+mn-ea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0" b="13006"/>
          <a:stretch/>
        </p:blipFill>
        <p:spPr>
          <a:xfrm>
            <a:off x="-20270" y="7499881"/>
            <a:ext cx="6878270" cy="167183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44601" y="7621666"/>
            <a:ext cx="63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申し込み・お問い合わせ先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4482" y="7972617"/>
            <a:ext cx="65099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香南市教育委員会　生涯学習課　青少年育成係</a:t>
            </a:r>
            <a:endParaRPr kumimoji="1" lang="en-US" altLang="ja-JP" dirty="0"/>
          </a:p>
          <a:p>
            <a:pPr lvl="0"/>
            <a:r>
              <a:rPr kumimoji="1" lang="en-US" altLang="ja-JP" sz="2800" dirty="0"/>
              <a:t>TEL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0887-50-3022</a:t>
            </a:r>
            <a:r>
              <a:rPr kumimoji="1" lang="ja-JP" altLang="en-US" sz="2800" dirty="0"/>
              <a:t> </a:t>
            </a:r>
            <a:r>
              <a:rPr lang="en-US" altLang="ja-JP" sz="1600" dirty="0">
                <a:solidFill>
                  <a:prstClr val="black"/>
                </a:solidFill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</a:rPr>
              <a:t>受付時間：</a:t>
            </a:r>
            <a:r>
              <a:rPr lang="en-US" altLang="ja-JP" sz="1600" dirty="0">
                <a:solidFill>
                  <a:prstClr val="black"/>
                </a:solidFill>
              </a:rPr>
              <a:t>9</a:t>
            </a:r>
            <a:r>
              <a:rPr lang="ja-JP" altLang="en-US" sz="1600" dirty="0">
                <a:solidFill>
                  <a:prstClr val="black"/>
                </a:solidFill>
              </a:rPr>
              <a:t>時～</a:t>
            </a:r>
            <a:r>
              <a:rPr lang="en-US" altLang="ja-JP" sz="1600" dirty="0">
                <a:solidFill>
                  <a:prstClr val="black"/>
                </a:solidFill>
              </a:rPr>
              <a:t>17</a:t>
            </a:r>
            <a:r>
              <a:rPr lang="ja-JP" altLang="en-US" sz="1600" dirty="0">
                <a:solidFill>
                  <a:prstClr val="black"/>
                </a:solidFill>
              </a:rPr>
              <a:t>時（土日祝除く）</a:t>
            </a:r>
          </a:p>
          <a:p>
            <a:r>
              <a:rPr kumimoji="1" lang="ja-JP" altLang="en-US" sz="1600" dirty="0"/>
              <a:t>メールアドレス：</a:t>
            </a:r>
            <a:r>
              <a:rPr kumimoji="1" lang="en-US" altLang="ja-JP" sz="1600"/>
              <a:t>seisyonen</a:t>
            </a:r>
            <a:r>
              <a:rPr lang="en-US" altLang="ja-JP" sz="1600"/>
              <a:t>@</a:t>
            </a:r>
            <a:r>
              <a:rPr lang="en-US" altLang="ja-JP" sz="1600" dirty="0"/>
              <a:t>city.kochi-konan.lg.jp</a:t>
            </a:r>
            <a:endParaRPr kumimoji="1" lang="en-US" altLang="ja-JP" sz="16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5202972"/>
            <a:ext cx="1433027" cy="13412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24256" y="1736005"/>
            <a:ext cx="473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+mn-ea"/>
              </a:rPr>
              <a:t>○</a:t>
            </a:r>
            <a:r>
              <a:rPr kumimoji="1" lang="ja-JP" altLang="en-US" sz="1500" dirty="0">
                <a:latin typeface="+mn-ea"/>
              </a:rPr>
              <a:t>子どもの気持ちがわからない･･･</a:t>
            </a:r>
            <a:endParaRPr kumimoji="1" lang="en-US" altLang="ja-JP" sz="1500" dirty="0">
              <a:latin typeface="+mn-ea"/>
            </a:endParaRPr>
          </a:p>
          <a:p>
            <a:r>
              <a:rPr lang="ja-JP" altLang="en-US" sz="1500" dirty="0">
                <a:latin typeface="+mn-ea"/>
              </a:rPr>
              <a:t>○</a:t>
            </a:r>
            <a:r>
              <a:rPr kumimoji="1" lang="ja-JP" altLang="en-US" sz="1500" dirty="0">
                <a:latin typeface="+mn-ea"/>
              </a:rPr>
              <a:t>また怒ってしまった･･･　　○子育てが不安</a:t>
            </a:r>
            <a:r>
              <a:rPr kumimoji="1" lang="en-US" altLang="ja-JP" sz="1500" dirty="0">
                <a:latin typeface="+mn-ea"/>
              </a:rPr>
              <a:t>…</a:t>
            </a:r>
            <a:endParaRPr kumimoji="1" lang="ja-JP" altLang="en-US" sz="15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l="1682" t="23278" r="77773" b="28858"/>
          <a:stretch/>
        </p:blipFill>
        <p:spPr>
          <a:xfrm>
            <a:off x="447239" y="1543909"/>
            <a:ext cx="732267" cy="9169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8410" t="26998" r="75864" b="38330"/>
          <a:stretch/>
        </p:blipFill>
        <p:spPr>
          <a:xfrm>
            <a:off x="5888996" y="2386641"/>
            <a:ext cx="667975" cy="79153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89054" y="2627894"/>
            <a:ext cx="5257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+mn-ea"/>
              </a:rPr>
              <a:t>○学校に行きたくない</a:t>
            </a:r>
            <a:r>
              <a:rPr kumimoji="1" lang="en-US" altLang="ja-JP" sz="1500" dirty="0">
                <a:latin typeface="+mn-ea"/>
              </a:rPr>
              <a:t>…</a:t>
            </a:r>
            <a:r>
              <a:rPr lang="ja-JP" altLang="en-US" sz="1500" dirty="0">
                <a:latin typeface="+mn-ea"/>
              </a:rPr>
              <a:t>　　○勉強についていけない</a:t>
            </a:r>
            <a:r>
              <a:rPr lang="en-US" altLang="ja-JP" sz="1500" dirty="0">
                <a:latin typeface="+mn-ea"/>
              </a:rPr>
              <a:t>…</a:t>
            </a:r>
          </a:p>
          <a:p>
            <a:r>
              <a:rPr lang="ja-JP" altLang="en-US" sz="1500" dirty="0">
                <a:latin typeface="+mn-ea"/>
              </a:rPr>
              <a:t>○</a:t>
            </a:r>
            <a:r>
              <a:rPr kumimoji="1" lang="ja-JP" altLang="en-US" sz="1500" dirty="0">
                <a:latin typeface="+mn-ea"/>
              </a:rPr>
              <a:t>友だちと上手くいかない</a:t>
            </a:r>
            <a:r>
              <a:rPr kumimoji="1" lang="en-US" altLang="ja-JP" sz="1500" dirty="0">
                <a:latin typeface="+mn-ea"/>
              </a:rPr>
              <a:t>…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1401882" y="1661518"/>
            <a:ext cx="5155089" cy="643739"/>
          </a:xfrm>
          <a:prstGeom prst="wedgeRoundRectCallout">
            <a:avLst>
              <a:gd name="adj1" fmla="val -54229"/>
              <a:gd name="adj2" fmla="val 166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吹き出し 25"/>
          <p:cNvSpPr/>
          <p:nvPr/>
        </p:nvSpPr>
        <p:spPr>
          <a:xfrm>
            <a:off x="427084" y="2538153"/>
            <a:ext cx="5197861" cy="669120"/>
          </a:xfrm>
          <a:prstGeom prst="wedgeRoundRectCallout">
            <a:avLst>
              <a:gd name="adj1" fmla="val 55023"/>
              <a:gd name="adj2" fmla="val 2023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5599" y="4327002"/>
            <a:ext cx="6636316" cy="3005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6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281</Words>
  <Application>Microsoft Office PowerPoint</Application>
  <PresentationFormat>画面に合わせる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横田　一彦</cp:lastModifiedBy>
  <cp:revision>48</cp:revision>
  <cp:lastPrinted>2023-05-17T01:32:07Z</cp:lastPrinted>
  <dcterms:created xsi:type="dcterms:W3CDTF">2021-06-14T00:01:29Z</dcterms:created>
  <dcterms:modified xsi:type="dcterms:W3CDTF">2023-05-18T00:41:49Z</dcterms:modified>
</cp:coreProperties>
</file>